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5C5F867-7A54-4659-8FF3-BE7B699381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2134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F60DFFE-31DE-4417-8E89-ACE01C7B89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464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D39992FE-0DCE-44B0-8636-944638E111F3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9B5F1094-2522-41D3-B9A4-7521059C01BC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C6C2FE9-E603-4619-AB8B-B1F4FCE9FA77}" type="slidenum">
              <a:rPr lang="zh-TW" altLang="en-US" sz="1200" smtClean="0"/>
              <a:pPr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56F90D8-0C55-40F1-9D82-C437A6CDBF2A}" type="slidenum">
              <a:rPr lang="zh-TW" altLang="en-US" sz="1200" smtClean="0"/>
              <a:pPr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FEFE51CE-CB04-4980-8F68-27B6131AF88B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5547003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9474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35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從前那戴荊棘的頭，今戴榮耀冠冕；</a:t>
            </a:r>
          </a:p>
          <a:p>
            <a:pPr algn="ctr" eaLnBrk="1" hangingPunct="1"/>
            <a:r>
              <a:rPr lang="en-US" altLang="zh-TW" sz="2800" dirty="0"/>
              <a:t>Jesus, Thy head, once crowned with thorns,</a:t>
            </a:r>
          </a:p>
          <a:p>
            <a:pPr algn="ctr" eaLnBrk="1" hangingPunct="1"/>
            <a:r>
              <a:rPr lang="en-US" altLang="zh-TW" sz="2800" dirty="0"/>
              <a:t>Is crowned with glory now;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救主耶穌，我們元首，</a:t>
            </a:r>
          </a:p>
          <a:p>
            <a:pPr algn="ctr" eaLnBrk="1" hangingPunct="1"/>
            <a:r>
              <a:rPr lang="en-US" altLang="zh-TW" sz="2800" dirty="0"/>
              <a:t>Heav’n’s royal diadem adorns</a:t>
            </a:r>
            <a:r>
              <a:rPr lang="en-US" altLang="zh-TW" dirty="0">
                <a:latin typeface="標楷體" pitchFamily="65" charset="-120"/>
              </a:rPr>
              <a:t> 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祢今已升高天。</a:t>
            </a:r>
          </a:p>
          <a:p>
            <a:pPr algn="ctr" eaLnBrk="1" hangingPunct="1"/>
            <a:r>
              <a:rPr lang="en-US" altLang="zh-TW" sz="2800" dirty="0"/>
              <a:t>The mighty Victor’s brow.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124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從前那戴荊棘的頭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THY HEAD, ONCE CROWNED WITH THORNS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5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124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祢是地上聖徒之樂，</a:t>
            </a:r>
          </a:p>
          <a:p>
            <a:pPr algn="ctr" eaLnBrk="1" hangingPunct="1"/>
            <a:r>
              <a:rPr lang="en-US" altLang="zh-TW" sz="2800" dirty="0"/>
              <a:t>Thou glorious light of courts above,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祢是天上之光；</a:t>
            </a:r>
          </a:p>
          <a:p>
            <a:pPr algn="ctr" eaLnBrk="1" hangingPunct="1"/>
            <a:r>
              <a:rPr lang="en-US" altLang="zh-TW" sz="2800" dirty="0"/>
              <a:t>Joy of the saints below,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祢今領我飲於愛河，</a:t>
            </a:r>
          </a:p>
          <a:p>
            <a:pPr algn="ctr" eaLnBrk="1" hangingPunct="1"/>
            <a:r>
              <a:rPr lang="en-US" altLang="zh-TW" sz="2800" dirty="0"/>
              <a:t>To us still manifest Thy love,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使我知其深廣。</a:t>
            </a:r>
          </a:p>
          <a:p>
            <a:pPr algn="ctr" eaLnBrk="1" hangingPunct="1"/>
            <a:r>
              <a:rPr lang="en-US" altLang="zh-TW" sz="2800" dirty="0"/>
              <a:t>That we its depths may know.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124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主，將祢的羞辱、權柄，</a:t>
            </a:r>
          </a:p>
          <a:p>
            <a:pPr algn="ctr" eaLnBrk="1" hangingPunct="1"/>
            <a:r>
              <a:rPr lang="en-US" altLang="zh-TW" sz="2800" dirty="0"/>
              <a:t>To us Thy cross with all its shame,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一併賜給我們：</a:t>
            </a:r>
          </a:p>
          <a:p>
            <a:pPr algn="ctr" eaLnBrk="1" hangingPunct="1"/>
            <a:r>
              <a:rPr lang="en-US" altLang="zh-TW" sz="2800" dirty="0"/>
              <a:t>With all its grace be </a:t>
            </a:r>
            <a:r>
              <a:rPr lang="en-US" altLang="zh-TW" sz="2800" dirty="0" err="1"/>
              <a:t>giv’n</a:t>
            </a:r>
            <a:r>
              <a:rPr lang="en-US" altLang="zh-TW" sz="2800" dirty="0"/>
              <a:t>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地雖否認祢的微名，</a:t>
            </a:r>
          </a:p>
          <a:p>
            <a:pPr algn="ctr" eaLnBrk="1" hangingPunct="1"/>
            <a:r>
              <a:rPr lang="en-US" altLang="zh-TW" sz="2800" dirty="0"/>
              <a:t>Though earth disowns Thy lowly name,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神卻使祢高升。</a:t>
            </a:r>
          </a:p>
          <a:p>
            <a:pPr algn="ctr" eaLnBrk="1" hangingPunct="1"/>
            <a:r>
              <a:rPr lang="en-US" altLang="zh-TW" sz="2800" dirty="0"/>
              <a:t>God honors it in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124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凡肯與祢在世同苦，</a:t>
            </a:r>
          </a:p>
          <a:p>
            <a:pPr algn="ctr" eaLnBrk="1" hangingPunct="1"/>
            <a:r>
              <a:rPr lang="en-US" altLang="zh-TW" sz="2800" dirty="0"/>
              <a:t>Who suffer with Thee, Lord, today,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也要同榮在天；</a:t>
            </a:r>
          </a:p>
          <a:p>
            <a:pPr algn="ctr" eaLnBrk="1" hangingPunct="1"/>
            <a:r>
              <a:rPr lang="en-US" altLang="zh-TW" sz="2800" dirty="0"/>
              <a:t>Shall also with Thee reign;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所以求主使我堅固，</a:t>
            </a:r>
          </a:p>
          <a:p>
            <a:pPr algn="ctr" eaLnBrk="1" hangingPunct="1"/>
            <a:r>
              <a:rPr lang="en-US" altLang="zh-TW" sz="2800" dirty="0"/>
              <a:t>Then let it be our joy to pay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鄙視世界恩典。</a:t>
            </a:r>
          </a:p>
          <a:p>
            <a:pPr algn="ctr" eaLnBrk="1" hangingPunct="1"/>
            <a:r>
              <a:rPr lang="en-US" altLang="zh-TW" sz="2800" dirty="0"/>
              <a:t>The price, this goal attain.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71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124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十架於祢雖是辱、死，</a:t>
            </a:r>
          </a:p>
          <a:p>
            <a:pPr algn="ctr" eaLnBrk="1" hangingPunct="1"/>
            <a:r>
              <a:rPr lang="en-US" altLang="zh-TW" sz="2800" dirty="0"/>
              <a:t>To us Thy cross is life and health;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在我卻是生命；</a:t>
            </a:r>
          </a:p>
          <a:p>
            <a:pPr algn="ctr" eaLnBrk="1" hangingPunct="1"/>
            <a:r>
              <a:rPr lang="en-US" altLang="zh-TW" sz="2800" dirty="0" err="1"/>
              <a:t>’Twas</a:t>
            </a:r>
            <a:r>
              <a:rPr lang="en-US" altLang="zh-TW" sz="2800" dirty="0"/>
              <a:t> shame and death to Thee;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也是我的榮耀、權勢，</a:t>
            </a:r>
          </a:p>
          <a:p>
            <a:pPr algn="ctr" eaLnBrk="1" hangingPunct="1"/>
            <a:r>
              <a:rPr lang="en-US" altLang="zh-TW" sz="2800" dirty="0"/>
              <a:t>Our present glory, joy and wealth,</a:t>
            </a:r>
            <a:r>
              <a:rPr lang="en-US" altLang="zh-TW" dirty="0">
                <a:latin typeface="標楷體" pitchFamily="65" charset="-120"/>
              </a:rPr>
              <a:t> 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我的永遠安寧。</a:t>
            </a:r>
          </a:p>
          <a:p>
            <a:pPr algn="ctr" eaLnBrk="1" hangingPunct="1"/>
            <a:r>
              <a:rPr lang="en-US" altLang="zh-TW" sz="2800" dirty="0"/>
              <a:t>Our everlasting stay.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462</TotalTime>
  <Words>318</Words>
  <Application>Microsoft Office PowerPoint</Application>
  <PresentationFormat>On-screen Show (16:9)</PresentationFormat>
  <Paragraphs>49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H124  從前那戴荊棘的頭  THY HEAD, ONCE CROWNED WITH THORNS (1/5)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53</cp:revision>
  <dcterms:created xsi:type="dcterms:W3CDTF">2001-04-19T19:07:54Z</dcterms:created>
  <dcterms:modified xsi:type="dcterms:W3CDTF">2017-08-01T23:42:10Z</dcterms:modified>
</cp:coreProperties>
</file>